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6" d="100"/>
          <a:sy n="106" d="100"/>
        </p:scale>
        <p:origin x="48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87932949"/>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04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04698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05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 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ea typeface="Calibri" panose="020F0502020204030204" pitchFamily="34" charset="0"/>
              </a:rPr>
              <a:t>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жаңбыр, </a:t>
            </a:r>
            <a:r>
              <a:rPr lang="ru-RU" sz="1200" dirty="0" err="1" smtClean="0">
                <a:latin typeface="Times New Roman" panose="02020603050405020304" pitchFamily="18" charset="0"/>
                <a:ea typeface="Calibri" panose="020F0502020204030204" pitchFamily="34" charset="0"/>
              </a:rPr>
              <a:t>найзағай</a:t>
            </a:r>
            <a:r>
              <a:rPr lang="ru-RU" sz="1200" dirty="0" smtClean="0">
                <a:latin typeface="Times New Roman" panose="02020603050405020304" pitchFamily="18" charset="0"/>
                <a:ea typeface="Calibri" panose="020F0502020204030204" pitchFamily="34"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Оңтүстік-шығыстан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a:t>
            </a:r>
            <a:r>
              <a:rPr lang="ru-RU" sz="1200" dirty="0" smtClean="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10-12,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19</a:t>
            </a:r>
            <a:r>
              <a:rPr lang="ru-RU" sz="1200" dirty="0" smtClean="0">
                <a:latin typeface="Times New Roman" panose="02020603050405020304" pitchFamily="18" charset="0"/>
                <a:ea typeface="Calibri" panose="020F0502020204030204" pitchFamily="34" charset="0"/>
              </a:rPr>
              <a:t>-21 </a:t>
            </a:r>
            <a:r>
              <a:rPr lang="ru-RU" sz="1200" dirty="0">
                <a:latin typeface="Times New Roman" panose="02020603050405020304" pitchFamily="18" charset="0"/>
                <a:ea typeface="Calibri" panose="020F0502020204030204" pitchFamily="34" charset="0"/>
              </a:rPr>
              <a:t>градус </a:t>
            </a:r>
            <a:r>
              <a:rPr lang="ru-RU" sz="1200" dirty="0" err="1">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06 </a:t>
            </a:r>
            <a:r>
              <a:rPr lang="kk-KZ" sz="1200" b="1" dirty="0">
                <a:latin typeface="Times New Roman" panose="02020603050405020304" pitchFamily="18" charset="0"/>
                <a:cs typeface="Times New Roman" panose="02020603050405020304" pitchFamily="18" charset="0"/>
              </a:rPr>
              <a:t>маусымға </a:t>
            </a:r>
            <a:r>
              <a:rPr lang="kk-KZ" sz="1200" b="1" dirty="0" smtClean="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05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 жаңбыр, </a:t>
            </a:r>
            <a:r>
              <a:rPr lang="ru-RU" sz="1200" dirty="0" err="1">
                <a:latin typeface="Times New Roman" panose="02020603050405020304" pitchFamily="18" charset="0"/>
                <a:ea typeface="Calibri" panose="020F0502020204030204" pitchFamily="34" charset="0"/>
              </a:rPr>
              <a:t>найзағай</a:t>
            </a:r>
            <a:r>
              <a:rPr lang="ru-RU" sz="1200" dirty="0" smtClean="0">
                <a:solidFill>
                  <a:prstClr val="black"/>
                </a:solidFill>
                <a:latin typeface="Times New Roman" panose="02020603050405020304" pitchFamily="18" charset="0"/>
                <a:ea typeface="Calibri" panose="020F0502020204030204" pitchFamily="34" charset="0"/>
              </a:rPr>
              <a:t>. </a:t>
            </a:r>
            <a:r>
              <a:rPr lang="kk-KZ" sz="1200" kern="900" dirty="0">
                <a:solidFill>
                  <a:srgbClr val="000000"/>
                </a:solidFill>
                <a:latin typeface="Times New Roman" panose="02020603050405020304" pitchFamily="18" charset="0"/>
                <a:ea typeface="Times New Roman" panose="02020603050405020304" pitchFamily="18" charset="0"/>
              </a:rPr>
              <a:t>Оңтүстік-батыстан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10-12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жылы</a:t>
            </a:r>
            <a:r>
              <a:rPr lang="ru-RU" sz="1200" dirty="0" smtClean="0">
                <a:solidFill>
                  <a:prstClr val="black"/>
                </a:solidFill>
                <a:latin typeface="Times New Roman" panose="02020603050405020304" pitchFamily="18" charset="0"/>
                <a:cs typeface="Times New Roman" panose="02020603050405020304" pitchFamily="18" charset="0"/>
              </a:rPr>
              <a:t>.</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66981310"/>
              </p:ext>
            </p:extLst>
          </p:nvPr>
        </p:nvGraphicFramePr>
        <p:xfrm>
          <a:off x="4989607" y="3999691"/>
          <a:ext cx="4716320" cy="2175078"/>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720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04 </a:t>
            </a:r>
            <a:r>
              <a:rPr lang="kk-KZ" altLang="ru-RU" sz="1200" b="1" dirty="0" smtClean="0">
                <a:solidFill>
                  <a:prstClr val="black"/>
                </a:solidFill>
                <a:latin typeface="Times New Roman" panose="02020603050405020304" pitchFamily="18" charset="0"/>
                <a:cs typeface="Times New Roman" panose="02020603050405020304" pitchFamily="18" charset="0"/>
              </a:rPr>
              <a:t>маусым</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32015</TotalTime>
  <Words>559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5792</cp:revision>
  <cp:lastPrinted>2021-07-01T07:38:07Z</cp:lastPrinted>
  <dcterms:created xsi:type="dcterms:W3CDTF">2018-03-27T06:03:00Z</dcterms:created>
  <dcterms:modified xsi:type="dcterms:W3CDTF">2026-06-04T07:12:42Z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